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04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4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939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1204" y="725864"/>
            <a:ext cx="882229" cy="6132138"/>
            <a:chOff x="-1606" y="701376"/>
            <a:chExt cx="1176305" cy="61566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10446" t="-148" r="80667" b="6168"/>
            <a:stretch/>
          </p:blipFill>
          <p:spPr>
            <a:xfrm>
              <a:off x="-3" y="701376"/>
              <a:ext cx="1174702" cy="6156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5400000">
              <a:off x="-2486386" y="3196921"/>
              <a:ext cx="6145861" cy="1176302"/>
            </a:xfrm>
            <a:prstGeom prst="rect">
              <a:avLst/>
            </a:prstGeom>
            <a:gradFill flip="none" rotWithShape="1">
              <a:gsLst>
                <a:gs pos="43000">
                  <a:srgbClr val="FFFFFF">
                    <a:alpha val="70000"/>
                  </a:srgbClr>
                </a:gs>
                <a:gs pos="0">
                  <a:schemeClr val="bg1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0" name="Footer Placeholder 19"/>
          <p:cNvSpPr>
            <a:spLocks noGrp="1"/>
          </p:cNvSpPr>
          <p:nvPr>
            <p:ph type="ftr" sz="quarter" idx="10"/>
          </p:nvPr>
        </p:nvSpPr>
        <p:spPr>
          <a:xfrm>
            <a:off x="2033718" y="411883"/>
            <a:ext cx="6750750" cy="264381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10005" y="1000126"/>
            <a:ext cx="4372984" cy="5551281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25035" y="1000127"/>
            <a:ext cx="3598433" cy="55512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3" name="Shape 15"/>
          <p:cNvSpPr/>
          <p:nvPr userDrawn="1"/>
        </p:nvSpPr>
        <p:spPr>
          <a:xfrm>
            <a:off x="-87909" y="6440516"/>
            <a:ext cx="879489" cy="44486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ct val="25000"/>
              <a:buFont typeface="Ubuntu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buntu" charset="0"/>
                <a:ea typeface="Ubuntu" charset="0"/>
                <a:cs typeface="Ubuntu" charset="0"/>
                <a:sym typeface="Ubuntu"/>
              </a:rPr>
              <a:t>®Nanolive SA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ct val="25000"/>
              <a:buFont typeface="Ubuntu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buntu" charset="0"/>
                <a:ea typeface="Ubuntu" charset="0"/>
                <a:cs typeface="Ubuntu" charset="0"/>
                <a:sym typeface="Ubuntu"/>
              </a:rPr>
              <a:t>2014-2017</a:t>
            </a:r>
          </a:p>
        </p:txBody>
      </p:sp>
    </p:spTree>
    <p:extLst>
      <p:ext uri="{BB962C8B-B14F-4D97-AF65-F5344CB8AC3E}">
        <p14:creationId xmlns:p14="http://schemas.microsoft.com/office/powerpoint/2010/main" val="24355050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25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93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94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89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4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44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24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98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A45BB-D759-48F1-89F9-056A6D820D27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5250-324F-41FC-8234-6436594382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45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39625" y="1230638"/>
            <a:ext cx="7769253" cy="4106356"/>
            <a:chOff x="739625" y="1230638"/>
            <a:chExt cx="7769253" cy="4106356"/>
          </a:xfrm>
        </p:grpSpPr>
        <p:pic>
          <p:nvPicPr>
            <p:cNvPr id="7" name="MovieWithoutLOGOS_24Fps">
              <a:hlinkClick r:id="" action="ppaction://media"/>
              <a:extLst>
                <a:ext uri="{FF2B5EF4-FFF2-40B4-BE49-F238E27FC236}">
                  <a16:creationId xmlns:a16="http://schemas.microsoft.com/office/drawing/2014/main" id="{E203A7B5-1362-4F48-904D-F14ABFA3820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739625" y="1230638"/>
              <a:ext cx="7769253" cy="4106356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2031323" y="5122670"/>
              <a:ext cx="1721165" cy="180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C1 </a:t>
              </a:r>
              <a:r>
                <a:rPr lang="fr-FR" sz="1000" b="1" dirty="0" err="1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fibroblasts</a:t>
              </a:r>
              <a:endParaRPr lang="fr-FR" sz="1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135461" y="5122670"/>
              <a:ext cx="2488083" cy="180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P3 </a:t>
              </a:r>
              <a:r>
                <a:rPr lang="fr-FR" sz="1000" b="1" dirty="0" err="1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fibroblasts</a:t>
              </a:r>
              <a:endParaRPr lang="fr-FR" sz="1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59408" y="-24938"/>
            <a:ext cx="8444265" cy="72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1100" b="1" dirty="0" smtClean="0">
                <a:ea typeface="Yu Mincho"/>
                <a:cs typeface="Times New Roman" panose="02020603050405020304" pitchFamily="18" charset="0"/>
              </a:rPr>
              <a:t>Video M1 </a:t>
            </a:r>
            <a:r>
              <a:rPr lang="en-US" sz="1100" b="1" dirty="0" smtClean="0">
                <a:ea typeface="Yu Mincho"/>
                <a:cs typeface="Times New Roman" panose="02020603050405020304" pitchFamily="18" charset="0"/>
              </a:rPr>
              <a:t>: </a:t>
            </a:r>
            <a:r>
              <a:rPr lang="en-US" sz="1100" b="1" dirty="0" smtClean="0">
                <a:ea typeface="Yu Mincho"/>
                <a:cs typeface="Times New Roman" panose="02020603050405020304" pitchFamily="18" charset="0"/>
              </a:rPr>
              <a:t>A </a:t>
            </a:r>
            <a:r>
              <a:rPr lang="en-US" sz="1100" b="1" dirty="0">
                <a:ea typeface="Yu Mincho"/>
                <a:cs typeface="Times New Roman" panose="02020603050405020304" pitchFamily="18" charset="0"/>
              </a:rPr>
              <a:t>gain-of-function RAC2 mutation is associated with bone marrow hypoplasia and an autosomal dominant form of severe combined </a:t>
            </a:r>
            <a:r>
              <a:rPr lang="en-US" sz="1100" b="1" dirty="0" smtClean="0">
                <a:ea typeface="Yu Mincho"/>
                <a:cs typeface="Times New Roman" panose="02020603050405020304" pitchFamily="18" charset="0"/>
              </a:rPr>
              <a:t>immunodeficiency</a:t>
            </a:r>
            <a:endParaRPr lang="fr-FR" sz="1100" dirty="0"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75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28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Ubuntu</vt:lpstr>
      <vt:lpstr>Yu Mincho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Utilisateur Windows</cp:lastModifiedBy>
  <cp:revision>7</cp:revision>
  <dcterms:created xsi:type="dcterms:W3CDTF">2019-03-13T12:52:50Z</dcterms:created>
  <dcterms:modified xsi:type="dcterms:W3CDTF">2020-01-07T15:35:54Z</dcterms:modified>
</cp:coreProperties>
</file>